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7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40DBE-D46A-4093-A4E0-AA9236F7E100}" type="datetimeFigureOut">
              <a:rPr lang="en-US" smtClean="0"/>
              <a:t>05-Jan-13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D4BE17-9D2A-4A2C-9849-29C7850A5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25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F348C-63B6-40E1-AF5F-19E8A7675AFE}" type="datetime1">
              <a:rPr lang="en-US" smtClean="0"/>
              <a:t>05-Jan-13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0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C3F18-DA49-43E4-8050-C26DD6A06C8A}" type="datetime1">
              <a:rPr lang="en-US" smtClean="0"/>
              <a:t>05-Jan-13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14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66B1-16A0-4E43-8A39-C8705342B64D}" type="datetime1">
              <a:rPr lang="en-US" smtClean="0"/>
              <a:t>05-Jan-13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765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F750-4595-4B94-AA75-581CDF148343}" type="datetime1">
              <a:rPr lang="en-US" smtClean="0"/>
              <a:t>05-Jan-13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74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699D-3610-4653-AF30-027F87B5BBD1}" type="datetime1">
              <a:rPr lang="en-US" smtClean="0"/>
              <a:t>05-Jan-13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64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85A3D-2775-4BFC-A3B8-E62ED609EFC1}" type="datetime1">
              <a:rPr lang="en-US" smtClean="0"/>
              <a:t>05-Jan-13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28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02E6-59A2-4359-90C1-3EE3B9A98F7D}" type="datetime1">
              <a:rPr lang="en-US" smtClean="0"/>
              <a:t>05-Jan-13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650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59073-3D4E-4224-82B4-EF5A1673FB58}" type="datetime1">
              <a:rPr lang="en-US" smtClean="0"/>
              <a:t>05-Jan-13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96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0FDD4-0D32-4B17-871A-41FC56E5FB0C}" type="datetime1">
              <a:rPr lang="en-US" smtClean="0"/>
              <a:t>05-Jan-13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787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BDE4-19EF-45D8-92B7-48953D552D79}" type="datetime1">
              <a:rPr lang="en-US" smtClean="0"/>
              <a:t>05-Jan-13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4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F3528-B1B6-4DBE-AF0D-C099B0CC03CA}" type="datetime1">
              <a:rPr lang="en-US" smtClean="0"/>
              <a:t>05-Jan-13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93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DB86A-15D0-47DC-9DAD-FA35A18059DC}" type="datetime1">
              <a:rPr lang="en-US" smtClean="0"/>
              <a:t>05-Jan-13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19C76-D85B-48C3-81F3-62C1535F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033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ogicprobe.org/proj/logicmail/wiki/setup10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militarycac.com/" TargetMode="External"/><Relationship Id="rId2" Type="http://schemas.openxmlformats.org/officeDocument/2006/relationships/hyperlink" Target="mailto:chief@militarycac.com?subject=Making_AKO_work_with_Internet_Explor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ilitarycac.com/questions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logicmail.org/ot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165866"/>
          </a:xfrm>
        </p:spPr>
        <p:txBody>
          <a:bodyPr>
            <a:normAutofit/>
          </a:bodyPr>
          <a:lstStyle/>
          <a:p>
            <a:r>
              <a:rPr lang="en-US" dirty="0" smtClean="0"/>
              <a:t>Installing LogicMail on a personal BlackBerry to access your AKO / DKO email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1905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Information from:</a:t>
            </a:r>
          </a:p>
          <a:p>
            <a:r>
              <a:rPr lang="en-US" dirty="0" smtClean="0">
                <a:hlinkClick r:id="rId2"/>
              </a:rPr>
              <a:t>http://www.logicprobe.org/proj/logicmail/wiki/setup10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76146" y="2851666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Presented by </a:t>
            </a:r>
            <a:r>
              <a:rPr lang="en-US" dirty="0" smtClean="0"/>
              <a:t>Michael </a:t>
            </a:r>
            <a:r>
              <a:rPr lang="en-US" dirty="0" smtClean="0"/>
              <a:t>J. Danberry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538546" y="6156847"/>
            <a:ext cx="18141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Tweaked on: 12 December 2010</a:t>
            </a:r>
            <a:endParaRPr lang="en-US" sz="9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13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Scroll to the bottom to make sure that Sending Server (SMTP) is selected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667000"/>
            <a:ext cx="3048000" cy="2286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590800"/>
            <a:ext cx="3048000" cy="22860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5143500" y="1524000"/>
            <a:ext cx="952500" cy="24384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3549134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28.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83616" y="353155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29. Go to: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4600" y="3566691"/>
            <a:ext cx="1371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Choose </a:t>
            </a:r>
            <a:r>
              <a:rPr lang="en-US" b="1" dirty="0" smtClean="0"/>
              <a:t>EDIT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019800" y="3513965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And choose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38800" y="4572000"/>
            <a:ext cx="559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30.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068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32.</a:t>
            </a:r>
            <a:r>
              <a:rPr lang="en-US" dirty="0" smtClean="0"/>
              <a:t> Click on Mail Account (IMAP) and choose Select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728546"/>
            <a:ext cx="3048000" cy="2286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2743200"/>
            <a:ext cx="3048000" cy="22860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11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981200" y="4232031"/>
            <a:ext cx="838200" cy="381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Select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819400" y="1488409"/>
            <a:ext cx="2209800" cy="2743622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542193" y="2325469"/>
            <a:ext cx="3267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31.</a:t>
            </a:r>
            <a:r>
              <a:rPr lang="en-US" dirty="0" smtClean="0"/>
              <a:t> Press </a:t>
            </a:r>
            <a:r>
              <a:rPr lang="en-US" dirty="0"/>
              <a:t>Esc key To get to </a:t>
            </a:r>
            <a:r>
              <a:rPr lang="en-US" dirty="0" smtClean="0"/>
              <a:t>here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2438400" y="2581980"/>
            <a:ext cx="685800" cy="38982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533400" y="4695092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33. </a:t>
            </a:r>
            <a:r>
              <a:rPr lang="en-US" dirty="0" smtClean="0"/>
              <a:t>Choose Continue when prompted “You are attempting to open a Secure connection, but the server’s certificate is not trusted.”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2193" y="5341423"/>
            <a:ext cx="7499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34.  </a:t>
            </a:r>
            <a:r>
              <a:rPr lang="en-US" dirty="0" smtClean="0"/>
              <a:t>You will now see your account, and your folders should start to populate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854" y="1488409"/>
            <a:ext cx="1666875" cy="847725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>
          <a:xfrm flipV="1">
            <a:off x="1676400" y="1981200"/>
            <a:ext cx="304800" cy="4572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46128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35.</a:t>
            </a:r>
            <a:r>
              <a:rPr lang="en-US" dirty="0" smtClean="0"/>
              <a:t>  When in your Inbox, look for the same email that is on your AKO account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720181"/>
            <a:ext cx="3048000" cy="22860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78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36. </a:t>
            </a:r>
            <a:r>
              <a:rPr lang="en-US" dirty="0" smtClean="0"/>
              <a:t>Since you are using IMAP, you will need to set up your sent items folder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600200"/>
            <a:ext cx="3048000" cy="2286000"/>
          </a:xfrm>
        </p:spPr>
      </p:pic>
      <p:sp>
        <p:nvSpPr>
          <p:cNvPr id="5" name="TextBox 4"/>
          <p:cNvSpPr txBox="1"/>
          <p:nvPr/>
        </p:nvSpPr>
        <p:spPr>
          <a:xfrm>
            <a:off x="838200" y="2514600"/>
            <a:ext cx="3505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 to:  Configuration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Select your  IMAP account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962400"/>
            <a:ext cx="3048000" cy="22860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2971800" y="2743200"/>
            <a:ext cx="1729154" cy="1524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>
          <a:xfrm>
            <a:off x="3429000" y="4648200"/>
            <a:ext cx="1600200" cy="4191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5164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37.</a:t>
            </a:r>
            <a:r>
              <a:rPr lang="en-US" dirty="0" smtClean="0"/>
              <a:t> Select the folder you want your Sent mail </a:t>
            </a:r>
            <a:r>
              <a:rPr lang="en-US" smtClean="0"/>
              <a:t>saved to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2743200"/>
            <a:ext cx="3048000" cy="2286000"/>
          </a:xfrm>
        </p:spPr>
      </p:pic>
      <p:cxnSp>
        <p:nvCxnSpPr>
          <p:cNvPr id="5" name="Straight Arrow Connector 4"/>
          <p:cNvCxnSpPr/>
          <p:nvPr/>
        </p:nvCxnSpPr>
        <p:spPr>
          <a:xfrm>
            <a:off x="4038600" y="3581400"/>
            <a:ext cx="1905000" cy="11430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762000" y="2819400"/>
            <a:ext cx="2971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 Soldier who tested for me received an error when she selected Sent.  It may have been because she selected the regular AKO for outgoing mail server.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14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29762" y="5120054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38.  </a:t>
            </a:r>
            <a:r>
              <a:rPr lang="en-US" dirty="0" smtClean="0"/>
              <a:t>Save changes made, Close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695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 should now be able to check your AKO email from your BlackBerry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If you have any other questions / problems, please document them and send to me to update this presentation.  I don’t own a BlackBerry, so, I can’t test this myself.</a:t>
            </a:r>
          </a:p>
          <a:p>
            <a:pPr algn="ctr"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Presented by:</a:t>
            </a:r>
          </a:p>
          <a:p>
            <a:pPr algn="ctr">
              <a:buNone/>
            </a:pPr>
            <a:r>
              <a:rPr lang="en-US" smtClean="0">
                <a:solidFill>
                  <a:schemeClr val="tx1"/>
                </a:solidFill>
              </a:rPr>
              <a:t>Michael </a:t>
            </a:r>
            <a:r>
              <a:rPr lang="en-US" dirty="0" smtClean="0">
                <a:solidFill>
                  <a:schemeClr val="tx1"/>
                </a:solidFill>
              </a:rPr>
              <a:t>J. Danberry</a:t>
            </a:r>
          </a:p>
          <a:p>
            <a:pPr algn="ctr">
              <a:buNone/>
            </a:pPr>
            <a:r>
              <a:rPr lang="en-US" dirty="0" smtClean="0">
                <a:hlinkClick r:id="rId2"/>
              </a:rPr>
              <a:t>chief@militarycac.com</a:t>
            </a:r>
            <a:endParaRPr lang="en-US" dirty="0" smtClean="0"/>
          </a:p>
          <a:p>
            <a:pPr algn="ctr">
              <a:buNone/>
            </a:pPr>
            <a:r>
              <a:rPr lang="en-US" dirty="0" smtClean="0">
                <a:hlinkClick r:id="rId3"/>
              </a:rPr>
              <a:t>https://MilitaryCAC.com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Further questions:  </a:t>
            </a:r>
            <a:r>
              <a:rPr lang="en-US" dirty="0" smtClean="0">
                <a:hlinkClick r:id="rId4"/>
              </a:rPr>
              <a:t>https://militarycac.com/questions.htm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764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Visit </a:t>
            </a:r>
            <a:r>
              <a:rPr lang="en-US" dirty="0" smtClean="0">
                <a:hlinkClick r:id="rId2"/>
              </a:rPr>
              <a:t>http://logicmail.org/ota</a:t>
            </a:r>
            <a:r>
              <a:rPr lang="en-US" dirty="0" smtClean="0"/>
              <a:t> from your BlackBerry web browser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3685" y="1371600"/>
            <a:ext cx="3048000" cy="2286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4267200"/>
            <a:ext cx="3048000" cy="22860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10662" y="3200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The webpage should display your device and OS version, Click the “Click to Install” link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590800" y="4191000"/>
            <a:ext cx="1570892" cy="165006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>
          <a:xfrm>
            <a:off x="1447800" y="1219200"/>
            <a:ext cx="1905000" cy="11430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3960934" y="5410200"/>
            <a:ext cx="14097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LogicMail 1.1.0</a:t>
            </a:r>
            <a:endParaRPr lang="en-US" sz="1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600450" y="5870331"/>
            <a:ext cx="211455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Updated on 11/02/2009</a:t>
            </a:r>
            <a:endParaRPr lang="en-US" sz="1400" b="1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24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Download, then OK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524000"/>
            <a:ext cx="3048264" cy="2286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657600"/>
            <a:ext cx="3048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1905000" y="1524000"/>
            <a:ext cx="1905000" cy="11430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>
          <a:xfrm>
            <a:off x="2438400" y="3733800"/>
            <a:ext cx="1905000" cy="11430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5632936" y="1869832"/>
            <a:ext cx="6858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1.1.0</a:t>
            </a:r>
            <a:endParaRPr lang="en-US" sz="1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632936" y="4001925"/>
            <a:ext cx="5334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1.1.0</a:t>
            </a:r>
            <a:endParaRPr lang="en-US" sz="1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6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Find the LogicMail application icon to start LogicMail, an empty account screen will be displayed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605454"/>
            <a:ext cx="3048000" cy="2286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3032" y="2590800"/>
            <a:ext cx="3048000" cy="22860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2708032" y="2133600"/>
            <a:ext cx="1905000" cy="8382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>
          <a:xfrm>
            <a:off x="152400" y="3581400"/>
            <a:ext cx="1178169" cy="7239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81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Go to the Menu, and select “Configuration” Global settings will be displayed next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667000"/>
            <a:ext cx="3048000" cy="2286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2625968"/>
            <a:ext cx="3048000" cy="22860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2971800" y="1828800"/>
            <a:ext cx="1905000" cy="11430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>
          <a:xfrm>
            <a:off x="228600" y="2286000"/>
            <a:ext cx="914400" cy="19050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8216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8704" y="4191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2.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43040" y="238567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3.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231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Go to “Accounts,” bring up the menu, and select “Add account,” Select “IMAP”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667000"/>
            <a:ext cx="3048000" cy="2286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2667000"/>
            <a:ext cx="3048000" cy="22860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3531576" y="2743200"/>
            <a:ext cx="1905000" cy="11430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>
          <a:xfrm>
            <a:off x="152400" y="2590800"/>
            <a:ext cx="914400" cy="7239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>
          <a:xfrm>
            <a:off x="79132" y="3443656"/>
            <a:ext cx="1905000" cy="11430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6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62400" y="2388577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6.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76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5.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6494" y="2373923"/>
            <a:ext cx="410306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4.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373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Change the settings to match your version of AKO mail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900" y="1524000"/>
            <a:ext cx="3048000" cy="2286000"/>
          </a:xfrm>
        </p:spPr>
      </p:pic>
      <p:sp>
        <p:nvSpPr>
          <p:cNvPr id="5" name="TextBox 4"/>
          <p:cNvSpPr txBox="1"/>
          <p:nvPr/>
        </p:nvSpPr>
        <p:spPr>
          <a:xfrm>
            <a:off x="540726" y="1600200"/>
            <a:ext cx="448847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Regular AKO / DKO Email:</a:t>
            </a:r>
          </a:p>
          <a:p>
            <a:r>
              <a:rPr lang="en-US" dirty="0" smtClean="0"/>
              <a:t>Incoming mail server: type: </a:t>
            </a:r>
            <a:r>
              <a:rPr lang="en-US" b="1" dirty="0" smtClean="0"/>
              <a:t>imap.us.army.mil</a:t>
            </a:r>
          </a:p>
          <a:p>
            <a:r>
              <a:rPr lang="en-US" dirty="0" smtClean="0"/>
              <a:t>                -or-</a:t>
            </a:r>
            <a:endParaRPr lang="en-US" dirty="0"/>
          </a:p>
          <a:p>
            <a:r>
              <a:rPr lang="en-US" dirty="0" smtClean="0"/>
              <a:t>Advanced Technologies Email “Beta mail”</a:t>
            </a:r>
          </a:p>
          <a:p>
            <a:r>
              <a:rPr lang="en-US" dirty="0" smtClean="0"/>
              <a:t>Incoming mail server: </a:t>
            </a:r>
            <a:r>
              <a:rPr lang="en-US" b="1" dirty="0" smtClean="0"/>
              <a:t>mail.beta.army.mil</a:t>
            </a:r>
            <a:r>
              <a:rPr lang="en-US" dirty="0" smtClean="0"/>
              <a:t> (Exchange 2010 users)</a:t>
            </a:r>
          </a:p>
          <a:p>
            <a:r>
              <a:rPr lang="en-US" dirty="0" smtClean="0"/>
              <a:t>Incoming mail server: </a:t>
            </a:r>
            <a:r>
              <a:rPr lang="en-US" b="1" dirty="0" smtClean="0"/>
              <a:t>owa.beta.army.mil</a:t>
            </a:r>
            <a:r>
              <a:rPr lang="en-US" dirty="0" smtClean="0"/>
              <a:t> (Exchange 2007 users)</a:t>
            </a:r>
          </a:p>
          <a:p>
            <a:endParaRPr lang="en-US" dirty="0"/>
          </a:p>
          <a:p>
            <a:r>
              <a:rPr lang="en-US" dirty="0" smtClean="0"/>
              <a:t>        Username is your AKO username</a:t>
            </a:r>
          </a:p>
          <a:p>
            <a:r>
              <a:rPr lang="en-US" dirty="0" smtClean="0"/>
              <a:t>        Password is your AKO Password</a:t>
            </a:r>
          </a:p>
          <a:p>
            <a:r>
              <a:rPr lang="en-US" dirty="0" smtClean="0"/>
              <a:t>        </a:t>
            </a:r>
            <a:r>
              <a:rPr lang="en-US" b="1" dirty="0" smtClean="0"/>
              <a:t>Uncheck</a:t>
            </a:r>
            <a:r>
              <a:rPr lang="en-US" dirty="0" smtClean="0"/>
              <a:t>  Use MDS proxy</a:t>
            </a:r>
            <a:endParaRPr lang="en-US" dirty="0"/>
          </a:p>
          <a:p>
            <a:r>
              <a:rPr lang="en-US" dirty="0" smtClean="0">
                <a:solidFill>
                  <a:srgbClr val="00B050"/>
                </a:solidFill>
              </a:rPr>
              <a:t>13.</a:t>
            </a:r>
            <a:r>
              <a:rPr lang="en-US" dirty="0" smtClean="0"/>
              <a:t>  Click on Save at the bottom of the screen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14.</a:t>
            </a:r>
            <a:r>
              <a:rPr lang="en-US" dirty="0" smtClean="0"/>
              <a:t>  Select Default and go to the Edit Screen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909038" y="2133600"/>
            <a:ext cx="577362" cy="3048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>
          <a:xfrm flipV="1">
            <a:off x="4191000" y="3124200"/>
            <a:ext cx="1480037" cy="11430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>
          <a:xfrm flipV="1">
            <a:off x="3962400" y="3276600"/>
            <a:ext cx="1828800" cy="12192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485" y="4114800"/>
            <a:ext cx="3048000" cy="2286000"/>
          </a:xfrm>
          <a:prstGeom prst="rect">
            <a:avLst/>
          </a:prstGeom>
        </p:spPr>
      </p:pic>
      <p:cxnSp>
        <p:nvCxnSpPr>
          <p:cNvPr id="29" name="Straight Arrow Connector 28"/>
          <p:cNvCxnSpPr/>
          <p:nvPr/>
        </p:nvCxnSpPr>
        <p:spPr>
          <a:xfrm flipV="1">
            <a:off x="4724400" y="4819621"/>
            <a:ext cx="609600" cy="590579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7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339254" y="1406714"/>
            <a:ext cx="36634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7</a:t>
            </a:r>
            <a:r>
              <a:rPr lang="en-US" dirty="0" smtClean="0">
                <a:solidFill>
                  <a:srgbClr val="00B050"/>
                </a:solidFill>
              </a:rPr>
              <a:t>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29400" y="1397922"/>
            <a:ext cx="2224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Type in </a:t>
            </a:r>
            <a:r>
              <a:rPr lang="en-US" b="1" dirty="0" smtClean="0"/>
              <a:t>Mail Account</a:t>
            </a:r>
            <a:endParaRPr lang="en-US" b="1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6934200" y="1717431"/>
            <a:ext cx="807427" cy="111369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539264" y="162060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8.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08075" y="2520403"/>
            <a:ext cx="44840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9. 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18" idx="1"/>
          </p:cNvCxnSpPr>
          <p:nvPr/>
        </p:nvCxnSpPr>
        <p:spPr>
          <a:xfrm flipH="1" flipV="1">
            <a:off x="5334000" y="2628901"/>
            <a:ext cx="674075" cy="7616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6339254" y="2523363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Put a </a:t>
            </a:r>
            <a:r>
              <a:rPr lang="en-US" b="1" dirty="0"/>
              <a:t>check</a:t>
            </a:r>
            <a:r>
              <a:rPr lang="en-US" dirty="0"/>
              <a:t> in the SSL box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9263" y="4056131"/>
            <a:ext cx="527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10. 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40726" y="4311134"/>
            <a:ext cx="526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11. 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34866" y="4634955"/>
            <a:ext cx="487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12. </a:t>
            </a:r>
            <a:endParaRPr lang="en-US" dirty="0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3429000" y="3446859"/>
            <a:ext cx="1485900" cy="1391841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913580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 the following information into your BlackBerry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371600"/>
            <a:ext cx="3048000" cy="2286000"/>
          </a:xfrm>
        </p:spPr>
      </p:pic>
      <p:sp>
        <p:nvSpPr>
          <p:cNvPr id="5" name="TextBox 4"/>
          <p:cNvSpPr txBox="1"/>
          <p:nvPr/>
        </p:nvSpPr>
        <p:spPr>
          <a:xfrm>
            <a:off x="838200" y="1371600"/>
            <a:ext cx="3810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15.</a:t>
            </a:r>
            <a:r>
              <a:rPr lang="en-US" dirty="0" smtClean="0"/>
              <a:t> Type your name in the Full name line: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00B050"/>
                </a:solidFill>
              </a:rPr>
              <a:t>16.</a:t>
            </a:r>
            <a:r>
              <a:rPr lang="en-US" dirty="0" smtClean="0"/>
              <a:t> Type your AKO email address in the E-Mail address line &amp; Reply address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B050"/>
                </a:solidFill>
              </a:rPr>
              <a:t>17.</a:t>
            </a:r>
            <a:r>
              <a:rPr lang="en-US" dirty="0" smtClean="0"/>
              <a:t> You can add a signature if you’d like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>
                <a:solidFill>
                  <a:srgbClr val="00B050"/>
                </a:solidFill>
              </a:rPr>
              <a:t>19.</a:t>
            </a:r>
            <a:r>
              <a:rPr lang="en-US" dirty="0" smtClean="0"/>
              <a:t> Select Outgoing servers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419600" y="1600200"/>
            <a:ext cx="1524000" cy="3429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>
          <a:xfrm flipV="1">
            <a:off x="4533900" y="2133600"/>
            <a:ext cx="1866900" cy="253662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>
          <a:xfrm flipV="1">
            <a:off x="4267200" y="2260431"/>
            <a:ext cx="2341685" cy="406569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1585" y="3962400"/>
            <a:ext cx="3048000" cy="2286000"/>
          </a:xfrm>
          <a:prstGeom prst="rect">
            <a:avLst/>
          </a:prstGeom>
        </p:spPr>
      </p:pic>
      <p:cxnSp>
        <p:nvCxnSpPr>
          <p:cNvPr id="18" name="Straight Arrow Connector 17"/>
          <p:cNvCxnSpPr/>
          <p:nvPr/>
        </p:nvCxnSpPr>
        <p:spPr>
          <a:xfrm>
            <a:off x="3581400" y="4114800"/>
            <a:ext cx="1905000" cy="11430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51585" y="5454134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20.</a:t>
            </a:r>
            <a:r>
              <a:rPr lang="en-US" dirty="0" smtClean="0"/>
              <a:t> Add Outgoing Server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116511" y="3349872"/>
            <a:ext cx="589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18.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781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 the following information into your BlackBerry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828800"/>
            <a:ext cx="3048000" cy="2286000"/>
          </a:xfrm>
        </p:spPr>
      </p:pic>
      <p:sp>
        <p:nvSpPr>
          <p:cNvPr id="9" name="TextBox 8"/>
          <p:cNvSpPr txBox="1"/>
          <p:nvPr/>
        </p:nvSpPr>
        <p:spPr>
          <a:xfrm>
            <a:off x="381000" y="1752600"/>
            <a:ext cx="4953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Regular AKO / DKO Email: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22. </a:t>
            </a:r>
            <a:r>
              <a:rPr lang="en-US" dirty="0" smtClean="0"/>
              <a:t>Outgoing mail server: </a:t>
            </a:r>
            <a:r>
              <a:rPr lang="en-US" b="1" dirty="0" smtClean="0"/>
              <a:t>mailrouter.us.army.mil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23. </a:t>
            </a:r>
            <a:r>
              <a:rPr lang="en-US" dirty="0" smtClean="0"/>
              <a:t>Put a </a:t>
            </a:r>
            <a:r>
              <a:rPr lang="en-US" b="1" dirty="0" smtClean="0"/>
              <a:t>check</a:t>
            </a:r>
            <a:r>
              <a:rPr lang="en-US" dirty="0" smtClean="0"/>
              <a:t> in the SSL box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Advanced Technologies Email “Beta mail”</a:t>
            </a:r>
          </a:p>
          <a:p>
            <a:r>
              <a:rPr lang="en-US" dirty="0" smtClean="0"/>
              <a:t>Outgoing mail server: </a:t>
            </a:r>
            <a:r>
              <a:rPr lang="en-US" b="1" dirty="0" smtClean="0"/>
              <a:t>mailrouter.us.army.mil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24.</a:t>
            </a:r>
            <a:r>
              <a:rPr lang="en-US" dirty="0" smtClean="0"/>
              <a:t> Change Authentication to </a:t>
            </a:r>
            <a:r>
              <a:rPr lang="en-US" b="1" dirty="0" smtClean="0"/>
              <a:t>Plain</a:t>
            </a:r>
            <a:endParaRPr lang="en-US" b="1" dirty="0"/>
          </a:p>
          <a:p>
            <a:r>
              <a:rPr lang="en-US" dirty="0" smtClean="0">
                <a:solidFill>
                  <a:srgbClr val="00B050"/>
                </a:solidFill>
              </a:rPr>
              <a:t>25.</a:t>
            </a:r>
            <a:r>
              <a:rPr lang="en-US" dirty="0" smtClean="0"/>
              <a:t> Username is your AKO Username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26.</a:t>
            </a:r>
            <a:r>
              <a:rPr lang="en-US" dirty="0" smtClean="0"/>
              <a:t> Password is your AKO Password</a:t>
            </a:r>
          </a:p>
          <a:p>
            <a:r>
              <a:rPr lang="en-US" dirty="0" smtClean="0"/>
              <a:t>NOTE:  Regular AKO email and Advanced Technologies will use AKO username and password.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067300" y="2286000"/>
            <a:ext cx="723900" cy="762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>
          <a:xfrm flipV="1">
            <a:off x="4648200" y="2362200"/>
            <a:ext cx="1143000" cy="838201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>
          <a:xfrm flipV="1">
            <a:off x="3886200" y="3200404"/>
            <a:ext cx="1371600" cy="685796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>
          <a:xfrm flipV="1">
            <a:off x="3733800" y="3352800"/>
            <a:ext cx="1524000" cy="7620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5486400" y="48768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Save when completed on this screen</a:t>
            </a:r>
            <a:endParaRPr lang="en-US" dirty="0"/>
          </a:p>
        </p:txBody>
      </p:sp>
      <p:cxnSp>
        <p:nvCxnSpPr>
          <p:cNvPr id="25" name="Straight Arrow Connector 24"/>
          <p:cNvCxnSpPr>
            <a:endCxn id="8" idx="2"/>
          </p:cNvCxnSpPr>
          <p:nvPr/>
        </p:nvCxnSpPr>
        <p:spPr>
          <a:xfrm flipV="1">
            <a:off x="6743700" y="4114800"/>
            <a:ext cx="38100" cy="838202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9C76-D85B-48C3-81F3-62C1535F6BC5}" type="slidenum">
              <a:rPr lang="en-US" smtClean="0"/>
              <a:t>9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638800" y="1532766"/>
            <a:ext cx="2722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Type in </a:t>
            </a:r>
            <a:r>
              <a:rPr lang="en-US" b="1" dirty="0" smtClean="0"/>
              <a:t>Sending Server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137636" y="1538656"/>
            <a:ext cx="5011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21.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7315200" y="1828800"/>
            <a:ext cx="457200" cy="2286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>
          <a:xfrm>
            <a:off x="3276600" y="2514600"/>
            <a:ext cx="1981200" cy="46893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>
          <a:xfrm flipV="1">
            <a:off x="3733800" y="2980594"/>
            <a:ext cx="4114800" cy="677007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6400800" y="3701453"/>
            <a:ext cx="685800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Save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155220" y="4885592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27.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996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2232</TotalTime>
  <Words>659</Words>
  <Application>Microsoft Office PowerPoint</Application>
  <PresentationFormat>On-screen Show (4:3)</PresentationFormat>
  <Paragraphs>116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Installing LogicMail on a personal BlackBerry to access your AKO / DKO email</vt:lpstr>
      <vt:lpstr>Visit http://logicmail.org/ota from your BlackBerry web browser</vt:lpstr>
      <vt:lpstr>Click Download, then OK</vt:lpstr>
      <vt:lpstr>Find the LogicMail application icon to start LogicMail, an empty account screen will be displayed</vt:lpstr>
      <vt:lpstr>Go to the Menu, and select “Configuration” Global settings will be displayed next</vt:lpstr>
      <vt:lpstr>Go to “Accounts,” bring up the menu, and select “Add account,” Select “IMAP”</vt:lpstr>
      <vt:lpstr>Change the settings to match your version of AKO mail</vt:lpstr>
      <vt:lpstr>Add the following information into your BlackBerry</vt:lpstr>
      <vt:lpstr>Add the following information into your BlackBerry</vt:lpstr>
      <vt:lpstr>Scroll to the bottom to make sure that Sending Server (SMTP) is selected</vt:lpstr>
      <vt:lpstr>32. Click on Mail Account (IMAP) and choose Select</vt:lpstr>
      <vt:lpstr>35.  When in your Inbox, look for the same email that is on your AKO account</vt:lpstr>
      <vt:lpstr>36. Since you are using IMAP, you will need to set up your sent items folder</vt:lpstr>
      <vt:lpstr>37. Select the folder you want your Sent mail saved to</vt:lpstr>
      <vt:lpstr>You should now be able to check your AKO email from your BlackBerry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Installing LogicMail on a BlackBerry</dc:title>
  <dc:creator>michael.j.danberry</dc:creator>
  <cp:lastModifiedBy>Michael J. Danberry</cp:lastModifiedBy>
  <cp:revision>28</cp:revision>
  <dcterms:created xsi:type="dcterms:W3CDTF">2010-08-29T23:50:17Z</dcterms:created>
  <dcterms:modified xsi:type="dcterms:W3CDTF">2013-01-05T22:42:06Z</dcterms:modified>
</cp:coreProperties>
</file>