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73" r:id="rId3"/>
    <p:sldId id="257" r:id="rId4"/>
    <p:sldId id="258" r:id="rId5"/>
    <p:sldId id="259" r:id="rId6"/>
    <p:sldId id="260" r:id="rId7"/>
    <p:sldId id="270" r:id="rId8"/>
    <p:sldId id="271" r:id="rId9"/>
    <p:sldId id="272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4BEB7-FB19-428D-B10C-CF2D0DE7DB1D}" type="datetimeFigureOut">
              <a:rPr lang="en-US" smtClean="0"/>
              <a:t>15-Feb-15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63130-F000-4DC1-822F-962F942CB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18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A249A131-0DF8-4A2A-9F67-546B56A90327}" type="datetime1">
              <a:rPr lang="en-US" smtClean="0"/>
              <a:t>15-Feb-15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20C926-3432-4794-9122-DDD0AFFF78C2}" type="datetime1">
              <a:rPr lang="en-US" smtClean="0"/>
              <a:t>15-Feb-15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B0CAD1-9B13-4102-87F7-D5225E928C86}" type="datetime1">
              <a:rPr lang="en-US" smtClean="0"/>
              <a:t>15-Feb-15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8CF29E-5036-4725-A9A2-A0A560B1A40E}" type="datetime1">
              <a:rPr lang="en-US" smtClean="0"/>
              <a:t>15-Feb-15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5DEC330-1A76-4913-8B2D-4936CBE426A6}" type="datetime1">
              <a:rPr lang="en-US" smtClean="0"/>
              <a:t>15-Feb-15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9F53E-6D4C-4F01-A7B9-DA9244BFFFB1}" type="datetime1">
              <a:rPr lang="en-US" smtClean="0"/>
              <a:t>15-Feb-15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5A8994-0F97-4983-8905-BF1D0F20445F}" type="datetime1">
              <a:rPr lang="en-US" smtClean="0"/>
              <a:t>15-Feb-15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F651F7-D9C5-4557-A19D-A8898A24E704}" type="datetime1">
              <a:rPr lang="en-US" smtClean="0"/>
              <a:t>15-Feb-15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6E79B-E6ED-4FAD-913F-61DD586D0DC9}" type="datetime1">
              <a:rPr lang="en-US" smtClean="0"/>
              <a:t>15-Feb-15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C7C4D6E-5B22-46EA-AFF2-976D7ADA45EE}" type="datetime1">
              <a:rPr lang="en-US" smtClean="0"/>
              <a:t>15-Feb-15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66CC8A4-A0CD-4617-B1C6-ACFDA89E6339}" type="datetime1">
              <a:rPr lang="en-US" smtClean="0"/>
              <a:t>15-Feb-15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B9A5241-6092-432C-BDB4-476FFC433D2C}" type="datetime1">
              <a:rPr lang="en-US" smtClean="0"/>
              <a:t>15-Feb-15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" TargetMode="External"/><Relationship Id="rId2" Type="http://schemas.openxmlformats.org/officeDocument/2006/relationships/hyperlink" Target="https://militarycac.com/files/Making_AKO_work_with_Internet_Explorer_colo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litarycac.com/questions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599" y="381000"/>
            <a:ext cx="6145107" cy="18288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Making the new AKO webmail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work</a:t>
            </a:r>
            <a:r>
              <a:rPr lang="en-US" sz="3600" dirty="0" smtClean="0"/>
              <a:t> faster on your computer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7848600" cy="2133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 am performing this fix on people’s computers who use AKO webmail.  The former version loaded fairly fast.  The new version loads very slow on some computers.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72200" y="6324600"/>
            <a:ext cx="2438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Last Review / Revision:  </a:t>
            </a:r>
            <a:r>
              <a:rPr lang="en-US" sz="800" dirty="0" smtClean="0"/>
              <a:t>15 February 2015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2362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 Michael J. Danberry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1463040" cy="1578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Try accessing webmail again</a:t>
            </a:r>
            <a:endParaRPr lang="en-US" sz="3600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If the previous ideas did not work, please try accessing your email later and / or clearing your browser cache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https://militarycac.com/files/Making_AKO_work_with_Internet_Explorer_color.pdf</a:t>
            </a:r>
            <a:endParaRPr lang="en-US" dirty="0" smtClean="0"/>
          </a:p>
          <a:p>
            <a:pPr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Another presentation by: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Michael J. Danberry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  <a:hlinkClick r:id="rId3"/>
              </a:rPr>
              <a:t>https://MilitaryCAC.com</a:t>
            </a:r>
            <a:endParaRPr lang="en-US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en-US" dirty="0" smtClean="0"/>
              <a:t>Further questions:  </a:t>
            </a:r>
            <a:r>
              <a:rPr lang="en-US" dirty="0" smtClean="0">
                <a:solidFill>
                  <a:srgbClr val="0000CC"/>
                </a:solidFill>
                <a:hlinkClick r:id="rId4"/>
              </a:rPr>
              <a:t>https://militarycac.com/questions.htm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To get to Control Panel, Select Start, Control Panel 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2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61" t="9413" r="16248" b="649"/>
          <a:stretch/>
        </p:blipFill>
        <p:spPr bwMode="auto">
          <a:xfrm>
            <a:off x="3657600" y="2011680"/>
            <a:ext cx="2468880" cy="3931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733800" y="2947987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03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858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Open Control Panel and click on </a:t>
            </a:r>
            <a:r>
              <a:rPr lang="en-US" sz="3600" i="1" dirty="0" smtClean="0"/>
              <a:t>Java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smtClean="0"/>
              <a:t>This image is from Windows 7 (64bit) using Small icons </a:t>
            </a:r>
            <a:r>
              <a:rPr lang="en-US" sz="2000" dirty="0" smtClean="0"/>
              <a:t>(which is why it has (32-bit) after it)</a:t>
            </a:r>
            <a:endParaRPr lang="en-US" sz="2000" i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3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74676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4572000" y="4419600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47267" y="2362200"/>
            <a:ext cx="1066800" cy="838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Click </a:t>
            </a:r>
            <a:r>
              <a:rPr lang="en-US" sz="3600" i="1" u="sng" dirty="0" smtClean="0"/>
              <a:t>S</a:t>
            </a:r>
            <a:r>
              <a:rPr lang="en-US" sz="3600" i="1" dirty="0" smtClean="0"/>
              <a:t>ettings…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4000"/>
            <a:ext cx="428625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3124200" y="43434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Click </a:t>
            </a:r>
            <a:r>
              <a:rPr lang="en-US" sz="3600" i="1" u="sng" dirty="0" smtClean="0"/>
              <a:t>D</a:t>
            </a:r>
            <a:r>
              <a:rPr lang="en-US" sz="3600" i="1" dirty="0" smtClean="0"/>
              <a:t>elete Files…</a:t>
            </a:r>
            <a:endParaRPr lang="en-US" sz="3600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495550"/>
            <a:ext cx="462915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2319867" y="4114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8200" y="14478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 If after completing all steps and still having problems, come back to this page and reduce the storage amount down from 1000, something like 500 or 750 should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/>
              <a:t>Click the </a:t>
            </a:r>
            <a:r>
              <a:rPr lang="en-US" sz="3600" i="1" dirty="0" smtClean="0"/>
              <a:t>OK</a:t>
            </a:r>
            <a:r>
              <a:rPr lang="en-US" sz="3600" dirty="0" smtClean="0"/>
              <a:t> button</a:t>
            </a:r>
            <a:endParaRPr lang="en-US" sz="3600" i="1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263" y="2338388"/>
            <a:ext cx="265747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2290763" y="2971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You will be returned to this screen, select </a:t>
            </a:r>
            <a:r>
              <a:rPr lang="en-US" sz="3600" i="1" dirty="0" smtClean="0"/>
              <a:t>OK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209800"/>
            <a:ext cx="462915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598331" y="41910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23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524000"/>
            <a:ext cx="4286250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You will be returned to this screen, select </a:t>
            </a:r>
            <a:r>
              <a:rPr lang="en-US" sz="3600" i="1" dirty="0" smtClean="0"/>
              <a:t>OK</a:t>
            </a:r>
            <a:endParaRPr lang="en-US" sz="36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8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819400" y="4876800"/>
            <a:ext cx="1905000" cy="1143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32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Close Control Panel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9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0"/>
            <a:ext cx="74676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935136" y="1295400"/>
            <a:ext cx="1905000" cy="1066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8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104</TotalTime>
  <Words>195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Rockwell</vt:lpstr>
      <vt:lpstr>Wingdings 2</vt:lpstr>
      <vt:lpstr>Foundry</vt:lpstr>
      <vt:lpstr>Making the new AKO webmail work faster on your computer</vt:lpstr>
      <vt:lpstr>To get to Control Panel, Select Start, Control Panel </vt:lpstr>
      <vt:lpstr>Open Control Panel and click on Java. This image is from Windows 7 (64bit) using Small icons (which is why it has (32-bit) after it)</vt:lpstr>
      <vt:lpstr>Click Settings…</vt:lpstr>
      <vt:lpstr>Click Delete Files…</vt:lpstr>
      <vt:lpstr>Click the OK button</vt:lpstr>
      <vt:lpstr>You will be returned to this screen, select OK</vt:lpstr>
      <vt:lpstr>You will be returned to this screen, select OK</vt:lpstr>
      <vt:lpstr>Close Control Panel</vt:lpstr>
      <vt:lpstr>Try accessing webmail again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AKO work with Internet Explorer</dc:title>
  <dc:creator>michael.j.danberry</dc:creator>
  <cp:lastModifiedBy>Michael J. Danberry</cp:lastModifiedBy>
  <cp:revision>33</cp:revision>
  <dcterms:created xsi:type="dcterms:W3CDTF">2010-08-12T23:36:24Z</dcterms:created>
  <dcterms:modified xsi:type="dcterms:W3CDTF">2015-02-15T15:48:07Z</dcterms:modified>
</cp:coreProperties>
</file>