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77" r:id="rId3"/>
    <p:sldId id="257" r:id="rId4"/>
    <p:sldId id="258" r:id="rId5"/>
    <p:sldId id="260" r:id="rId6"/>
    <p:sldId id="259" r:id="rId7"/>
    <p:sldId id="269" r:id="rId8"/>
    <p:sldId id="27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2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59A64-2CFD-4D0A-B68D-197C1A7C3CA0}" type="datetimeFigureOut">
              <a:rPr lang="en-US" smtClean="0"/>
              <a:t>04-Jan-12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65AE6-DA2F-41C4-B0BE-238806DB0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75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26D1BA7-AB0A-4B13-8D7D-E4079C33F0E4}" type="datetime1">
              <a:rPr lang="en-US" smtClean="0"/>
              <a:t>04-Jan-12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7D08D98-0320-422C-8B1E-B04ED2685D8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DDB104-A2F8-482B-9AC2-625FCD837D6A}" type="datetime1">
              <a:rPr lang="en-US" smtClean="0"/>
              <a:t>04-Jan-12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D08D98-0320-422C-8B1E-B04ED2685D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DB9096-2A16-4413-8B2F-B28016484416}" type="datetime1">
              <a:rPr lang="en-US" smtClean="0"/>
              <a:t>04-Jan-12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D08D98-0320-422C-8B1E-B04ED2685D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B56B33-F300-4168-92C9-4BE1C074BECA}" type="datetime1">
              <a:rPr lang="en-US" smtClean="0"/>
              <a:t>04-Jan-12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D08D98-0320-422C-8B1E-B04ED2685D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DC615EA-5E9B-4A13-BB2C-D75D3673E9FD}" type="datetime1">
              <a:rPr lang="en-US" smtClean="0"/>
              <a:t>04-Jan-12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7D08D98-0320-422C-8B1E-B04ED2685D8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EF3284-ED1E-4CBE-9904-828D545CFAD1}" type="datetime1">
              <a:rPr lang="en-US" smtClean="0"/>
              <a:t>04-Jan-12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7D08D98-0320-422C-8B1E-B04ED2685D8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1D9ACA-134A-4D43-AEEB-9382F3302B25}" type="datetime1">
              <a:rPr lang="en-US" smtClean="0"/>
              <a:t>04-Jan-12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7D08D98-0320-422C-8B1E-B04ED2685D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413254-B171-4BBF-8AAA-E0724CAD6D3D}" type="datetime1">
              <a:rPr lang="en-US" smtClean="0"/>
              <a:t>04-Jan-12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D08D98-0320-422C-8B1E-B04ED2685D8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033CF2-44F0-43C4-89DF-4501B6E5AD3E}" type="datetime1">
              <a:rPr lang="en-US" smtClean="0"/>
              <a:t>04-Jan-12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D08D98-0320-422C-8B1E-B04ED2685D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E957593-FC3B-438D-AC76-962C0E158867}" type="datetime1">
              <a:rPr lang="en-US" smtClean="0"/>
              <a:t>04-Jan-12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7D08D98-0320-422C-8B1E-B04ED2685D8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1FBCA72-7AC1-4505-8334-8A4920BDB22D}" type="datetime1">
              <a:rPr lang="en-US" smtClean="0"/>
              <a:t>04-Jan-12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7D08D98-0320-422C-8B1E-B04ED2685D8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663D3378-28CE-4F09-8111-3291C8213E41}" type="datetime1">
              <a:rPr lang="en-US" smtClean="0"/>
              <a:t>04-Jan-12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57D08D98-0320-422C-8B1E-B04ED2685D8D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ilitarycac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militarycac.com/apple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48696"/>
            <a:ext cx="6781800" cy="2113504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How to add the MilitaryCAC.com logo to your iPhone or iPad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52800" y="3167390"/>
            <a:ext cx="251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Last Revision</a:t>
            </a:r>
            <a:r>
              <a:rPr lang="en-US" sz="1100" smtClean="0"/>
              <a:t>:  </a:t>
            </a:r>
            <a:r>
              <a:rPr lang="en-US" sz="1100" dirty="0" smtClean="0"/>
              <a:t>4</a:t>
            </a:r>
            <a:r>
              <a:rPr lang="en-US" sz="1100" smtClean="0"/>
              <a:t> </a:t>
            </a:r>
            <a:r>
              <a:rPr lang="en-US" sz="1100" dirty="0" smtClean="0"/>
              <a:t>January 2012</a:t>
            </a:r>
            <a:endParaRPr 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2590800" y="2831068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Presented by:  Michael J. Danberry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D08D98-0320-422C-8B1E-B04ED2685D8D}" type="slidenum">
              <a:rPr lang="en-US" smtClean="0"/>
              <a:t>1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1463040" cy="15788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38862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Now you can have the MilitaryCAC.com logo on your iPhone or iPad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196402" y="48006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://MilitaryCAC.com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19200" y="53340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Instructions are identical for both the iPhone and iPad (other than for which images to download)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1"/>
            <a:ext cx="8839200" cy="1981199"/>
          </a:xfrm>
        </p:spPr>
        <p:txBody>
          <a:bodyPr>
            <a:noAutofit/>
          </a:bodyPr>
          <a:lstStyle/>
          <a:p>
            <a:pPr marL="0" indent="0" algn="ctr"/>
            <a:r>
              <a:rPr lang="en-US" sz="3200" dirty="0"/>
              <a:t>From your iPhone </a:t>
            </a:r>
            <a:r>
              <a:rPr lang="en-US" sz="3200" dirty="0" smtClean="0"/>
              <a:t>or iPad web </a:t>
            </a:r>
            <a:r>
              <a:rPr lang="en-US" sz="3200" dirty="0"/>
              <a:t>browser go to:</a:t>
            </a:r>
            <a:br>
              <a:rPr lang="en-US" sz="3200" dirty="0"/>
            </a:br>
            <a:r>
              <a:rPr lang="en-US" sz="3200" dirty="0">
                <a:hlinkClick r:id="rId2"/>
              </a:rPr>
              <a:t>http://militarycac.com/apple/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Select </a:t>
            </a:r>
            <a:r>
              <a:rPr lang="en-US" sz="3200" dirty="0"/>
              <a:t>the file </a:t>
            </a:r>
            <a:r>
              <a:rPr lang="en-US" sz="3200" dirty="0" smtClean="0"/>
              <a:t>you want to use.  </a:t>
            </a:r>
            <a:br>
              <a:rPr lang="en-US" sz="3200" dirty="0" smtClean="0"/>
            </a:br>
            <a:r>
              <a:rPr lang="en-US" sz="3200" dirty="0" smtClean="0"/>
              <a:t>(Examples can be seen on slide 7)</a:t>
            </a:r>
            <a:endParaRPr lang="en-US" sz="3200" u="sng" dirty="0">
              <a:solidFill>
                <a:srgbClr val="00B0F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8D98-0320-422C-8B1E-B04ED2685D8D}" type="slidenum">
              <a:rPr lang="en-US" smtClean="0"/>
              <a:t>2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710515"/>
            <a:ext cx="2401016" cy="360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0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Autofit/>
          </a:bodyPr>
          <a:lstStyle/>
          <a:p>
            <a:pPr marL="0" indent="0" algn="ctr"/>
            <a:r>
              <a:rPr lang="en-US" sz="3200" dirty="0"/>
              <a:t>Hold your finger on the image and select Save Image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8D98-0320-422C-8B1E-B04ED2685D8D}" type="slidenum">
              <a:rPr lang="en-US" smtClean="0"/>
              <a:t>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76400"/>
            <a:ext cx="2362200" cy="3543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619250"/>
            <a:ext cx="2400300" cy="360045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533400" y="2133600"/>
            <a:ext cx="1371599" cy="1219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495800" y="2759947"/>
            <a:ext cx="1371599" cy="1219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05000" y="5620378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Close your web browser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Click Photos, Camera </a:t>
            </a:r>
            <a:r>
              <a:rPr lang="en-US" sz="3200" dirty="0"/>
              <a:t>Roll. </a:t>
            </a:r>
            <a:r>
              <a:rPr lang="en-US" sz="3200" dirty="0" smtClean="0"/>
              <a:t> Select </a:t>
            </a:r>
            <a:r>
              <a:rPr lang="en-US" sz="3200" dirty="0"/>
              <a:t>the </a:t>
            </a:r>
            <a:r>
              <a:rPr lang="en-US" sz="3200" dirty="0" smtClean="0"/>
              <a:t>MilitaryCAC image</a:t>
            </a:r>
            <a:endParaRPr lang="en-US" sz="32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8D98-0320-422C-8B1E-B04ED2685D8D}" type="slidenum">
              <a:rPr lang="en-US" smtClean="0"/>
              <a:t>4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46385"/>
            <a:ext cx="2590800" cy="38862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76200" y="988088"/>
            <a:ext cx="1905000" cy="1143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793631"/>
            <a:ext cx="2590800" cy="38862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790699"/>
            <a:ext cx="2592754" cy="3889131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1905000" y="1274885"/>
            <a:ext cx="1905000" cy="1143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562600" y="1371600"/>
            <a:ext cx="1905000" cy="1143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Click the little </a:t>
            </a:r>
            <a:r>
              <a:rPr lang="en-US" sz="3200" dirty="0" smtClean="0"/>
              <a:t>arrow, then </a:t>
            </a:r>
            <a:r>
              <a:rPr lang="en-US" sz="3200" i="1" dirty="0" smtClean="0"/>
              <a:t>Use as Wallpaper</a:t>
            </a:r>
            <a:endParaRPr lang="en-US" sz="32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8D98-0320-422C-8B1E-B04ED2685D8D}" type="slidenum">
              <a:rPr lang="en-US" smtClean="0"/>
              <a:t>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895600" y="3581400"/>
            <a:ext cx="152400" cy="152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82167"/>
            <a:ext cx="274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152400" y="5181600"/>
            <a:ext cx="788167" cy="8001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2182167"/>
            <a:ext cx="2743200" cy="41148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657600" y="3162300"/>
            <a:ext cx="1905000" cy="1143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270464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Select </a:t>
            </a:r>
            <a:r>
              <a:rPr lang="en-US" sz="3200" i="1" dirty="0" smtClean="0"/>
              <a:t>Set.  </a:t>
            </a:r>
            <a:r>
              <a:rPr lang="en-US" sz="3200" dirty="0" smtClean="0"/>
              <a:t>Now choose </a:t>
            </a:r>
            <a:r>
              <a:rPr lang="en-US" sz="3200" i="1" dirty="0"/>
              <a:t>Set Lock </a:t>
            </a:r>
            <a:r>
              <a:rPr lang="en-US" sz="3200" i="1" dirty="0" smtClean="0"/>
              <a:t>Screen, Set </a:t>
            </a:r>
            <a:r>
              <a:rPr lang="en-US" sz="3200" i="1" dirty="0"/>
              <a:t>Home Screen</a:t>
            </a:r>
            <a:r>
              <a:rPr lang="en-US" sz="3200" dirty="0"/>
              <a:t>, or </a:t>
            </a:r>
            <a:r>
              <a:rPr lang="en-US" sz="3200" i="1" dirty="0"/>
              <a:t>Set </a:t>
            </a:r>
            <a:r>
              <a:rPr lang="en-US" sz="3200" i="1" dirty="0" smtClean="0"/>
              <a:t>Both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8D98-0320-422C-8B1E-B04ED2685D8D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828800"/>
            <a:ext cx="2743200" cy="4114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828800"/>
            <a:ext cx="2743200" cy="41148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810000" y="2743200"/>
            <a:ext cx="1699846" cy="1295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733800" y="3200400"/>
            <a:ext cx="1699846" cy="1295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810000" y="3657600"/>
            <a:ext cx="1699846" cy="1295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179008" y="4409552"/>
            <a:ext cx="1905000" cy="1143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270464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Examples of locked iPhone with MilitaryCAC logos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828800"/>
            <a:ext cx="2895600" cy="43434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8D98-0320-422C-8B1E-B04ED2685D8D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200" y="1820844"/>
            <a:ext cx="2870200" cy="430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270464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Example </a:t>
            </a:r>
            <a:r>
              <a:rPr lang="en-US" sz="3200" dirty="0" smtClean="0"/>
              <a:t>of locked </a:t>
            </a:r>
            <a:r>
              <a:rPr lang="en-US" sz="3200" dirty="0" smtClean="0"/>
              <a:t>iPad </a:t>
            </a:r>
            <a:r>
              <a:rPr lang="en-US" sz="3200" dirty="0" smtClean="0"/>
              <a:t>with MilitaryCAC </a:t>
            </a:r>
            <a:r>
              <a:rPr lang="en-US" sz="3200" dirty="0" smtClean="0"/>
              <a:t>logo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8D98-0320-422C-8B1E-B04ED2685D8D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524000"/>
            <a:ext cx="3733800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6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Custom 3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00B0F0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4923</TotalTime>
  <Words>138</Words>
  <Application>Microsoft Office PowerPoint</Application>
  <PresentationFormat>On-screen Show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Foundry</vt:lpstr>
      <vt:lpstr>How to add the MilitaryCAC.com logo to your iPhone or iPad</vt:lpstr>
      <vt:lpstr>From your iPhone or iPad web browser go to: http://militarycac.com/apple/ Select the file you want to use.   (Examples can be seen on slide 7)</vt:lpstr>
      <vt:lpstr>Hold your finger on the image and select Save Image</vt:lpstr>
      <vt:lpstr>Click Photos, Camera Roll.  Select the MilitaryCAC image</vt:lpstr>
      <vt:lpstr>Click the little arrow, then Use as Wallpaper</vt:lpstr>
      <vt:lpstr>Select Set.  Now choose Set Lock Screen, Set Home Screen, or Set Both</vt:lpstr>
      <vt:lpstr>Examples of locked iPhone with MilitaryCAC logos</vt:lpstr>
      <vt:lpstr>Example of locked iPad with MilitaryCAC logo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AKO work with Internet Explorer</dc:title>
  <dc:creator>michael.j.danberry</dc:creator>
  <cp:lastModifiedBy>michael.j.danberry</cp:lastModifiedBy>
  <cp:revision>399</cp:revision>
  <dcterms:created xsi:type="dcterms:W3CDTF">2010-08-12T23:36:24Z</dcterms:created>
  <dcterms:modified xsi:type="dcterms:W3CDTF">2012-01-06T04:00:07Z</dcterms:modified>
</cp:coreProperties>
</file>